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5935540" cy="2696866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2629" y="4584879"/>
            <a:ext cx="593554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624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235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8077" y="1401097"/>
            <a:ext cx="2155722" cy="477586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401097"/>
            <a:ext cx="8232058" cy="477586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279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47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9" y="1709738"/>
            <a:ext cx="9214884" cy="3159974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628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07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849526"/>
            <a:ext cx="5105400" cy="32104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849526"/>
            <a:ext cx="5105400" cy="3210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932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371599"/>
            <a:ext cx="10442760" cy="93975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628" y="2311353"/>
            <a:ext cx="5084947" cy="69537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2628" y="3006725"/>
            <a:ext cx="5084947" cy="31829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11353"/>
            <a:ext cx="5183188" cy="69537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06725"/>
            <a:ext cx="5183188" cy="3182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867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88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835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463038"/>
            <a:ext cx="3859397" cy="147154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2628" y="2934586"/>
            <a:ext cx="3859397" cy="29344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49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463038"/>
            <a:ext cx="3859397" cy="147154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2628" y="2934586"/>
            <a:ext cx="3859397" cy="29344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23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71600"/>
            <a:ext cx="10363200" cy="1314443"/>
          </a:xfrm>
          <a:prstGeom prst="rect">
            <a:avLst/>
          </a:prstGeom>
        </p:spPr>
        <p:txBody>
          <a:bodyPr lIns="109728" tIns="109728" rIns="109728" bIns="91440"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399" y="2853369"/>
            <a:ext cx="10363200" cy="3088460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2628" y="6356350"/>
            <a:ext cx="27432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050" b="0" cap="none" spc="100" baseline="0">
                <a:solidFill>
                  <a:schemeClr val="tx1"/>
                </a:solidFill>
              </a:defRPr>
            </a:lvl1pPr>
          </a:lstStyle>
          <a:p>
            <a:fld id="{0D4E46AA-1EC0-4433-9956-E798E94A6FB7}" type="datetimeFigureOut">
              <a:rPr lang="en-US" smtClean="0"/>
              <a:pPr/>
              <a:t>12/12/2021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1050" b="0" cap="none" spc="1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1050" b="0" cap="none" spc="100" baseline="0">
                <a:solidFill>
                  <a:schemeClr val="tx1"/>
                </a:solidFill>
              </a:defRPr>
            </a:lvl1pPr>
          </a:lstStyle>
          <a:p>
            <a:fld id="{70C38C08-47C7-4847-B0BE-B9D8DEEB3D1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209B62C-3402-4623-9A7C-AA048B56F8C3}"/>
              </a:ext>
            </a:extLst>
          </p:cNvPr>
          <p:cNvCxnSpPr>
            <a:cxnSpLocks/>
          </p:cNvCxnSpPr>
          <p:nvPr/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175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000" kern="1200" spc="13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 spc="1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SzPct val="87000"/>
        <a:buFontTx/>
        <a:buNone/>
        <a:defRPr sz="1800" kern="1200" spc="1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 spc="1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20000"/>
        </a:lnSpc>
        <a:spcBef>
          <a:spcPts val="500"/>
        </a:spcBef>
        <a:buSzPct val="87000"/>
        <a:buFontTx/>
        <a:buNone/>
        <a:defRPr sz="1400" kern="1200" spc="1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 spc="1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7A5AD7B8-DDFC-4630-942E-0BA2F1794F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73681" y="191851"/>
            <a:ext cx="5244638" cy="1059251"/>
          </a:xfrm>
        </p:spPr>
        <p:txBody>
          <a:bodyPr anchor="t">
            <a:noAutofit/>
          </a:bodyPr>
          <a:lstStyle/>
          <a:p>
            <a:r>
              <a:rPr kumimoji="1" lang="ja-JP" altLang="en-US" sz="4800" dirty="0"/>
              <a:t>年末年始の休診日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9802805-A9CC-4AFE-8027-4CB3EF6098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871" y="1759060"/>
            <a:ext cx="9339279" cy="4268029"/>
          </a:xfrm>
        </p:spPr>
        <p:txBody>
          <a:bodyPr bIns="111600" anchor="t"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kumimoji="1" lang="en-US" altLang="ja-JP" sz="2800" dirty="0">
                <a:solidFill>
                  <a:srgbClr val="FF0000"/>
                </a:solidFill>
              </a:rPr>
              <a:t>12/29</a:t>
            </a:r>
            <a:r>
              <a:rPr kumimoji="1" lang="ja-JP" altLang="en-US" sz="2800" dirty="0">
                <a:solidFill>
                  <a:srgbClr val="FF0000"/>
                </a:solidFill>
              </a:rPr>
              <a:t>（水）</a:t>
            </a:r>
            <a:r>
              <a:rPr kumimoji="1" lang="en-US" altLang="ja-JP" sz="2800" dirty="0">
                <a:solidFill>
                  <a:srgbClr val="FF0000"/>
                </a:solidFill>
              </a:rPr>
              <a:t>9:00</a:t>
            </a:r>
            <a:r>
              <a:rPr kumimoji="1" lang="ja-JP" altLang="en-US" sz="2800" dirty="0">
                <a:solidFill>
                  <a:srgbClr val="FF0000"/>
                </a:solidFill>
              </a:rPr>
              <a:t>～</a:t>
            </a:r>
            <a:r>
              <a:rPr kumimoji="1" lang="en-US" altLang="ja-JP" sz="2800" dirty="0">
                <a:solidFill>
                  <a:srgbClr val="FF0000"/>
                </a:solidFill>
              </a:rPr>
              <a:t>12:00</a:t>
            </a:r>
            <a:r>
              <a:rPr kumimoji="1" lang="ja-JP" altLang="en-US" sz="2800" dirty="0">
                <a:solidFill>
                  <a:srgbClr val="FF0000"/>
                </a:solidFill>
              </a:rPr>
              <a:t>を最終診察日として、</a:t>
            </a:r>
            <a:endParaRPr kumimoji="1" lang="en-US" altLang="ja-JP" sz="28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kumimoji="1" lang="en-US" altLang="ja-JP" sz="2800" dirty="0">
                <a:solidFill>
                  <a:srgbClr val="FF0000"/>
                </a:solidFill>
              </a:rPr>
              <a:t>12/30</a:t>
            </a:r>
            <a:r>
              <a:rPr kumimoji="1" lang="ja-JP" altLang="en-US" sz="2800" dirty="0">
                <a:solidFill>
                  <a:srgbClr val="FF0000"/>
                </a:solidFill>
              </a:rPr>
              <a:t>（木）～</a:t>
            </a:r>
            <a:r>
              <a:rPr kumimoji="1" lang="en-US" altLang="ja-JP" sz="2800" dirty="0">
                <a:solidFill>
                  <a:srgbClr val="FF0000"/>
                </a:solidFill>
              </a:rPr>
              <a:t>1/3</a:t>
            </a:r>
            <a:r>
              <a:rPr kumimoji="1" lang="ja-JP" altLang="en-US" sz="2800" dirty="0">
                <a:solidFill>
                  <a:srgbClr val="FF0000"/>
                </a:solidFill>
              </a:rPr>
              <a:t>（月）</a:t>
            </a:r>
            <a:r>
              <a:rPr kumimoji="1" lang="ja-JP" altLang="en-US" sz="2800" dirty="0"/>
              <a:t>は</a:t>
            </a:r>
            <a:r>
              <a:rPr kumimoji="1" lang="ja-JP" altLang="en-US" sz="2800" dirty="0">
                <a:solidFill>
                  <a:srgbClr val="FF0000"/>
                </a:solidFill>
              </a:rPr>
              <a:t>休診</a:t>
            </a:r>
            <a:r>
              <a:rPr kumimoji="1" lang="ja-JP" altLang="en-US" sz="2800" dirty="0"/>
              <a:t>とさせて頂きます。</a:t>
            </a:r>
            <a:endParaRPr kumimoji="1" lang="en-US" altLang="ja-JP" sz="2800" dirty="0"/>
          </a:p>
          <a:p>
            <a:pPr>
              <a:lnSpc>
                <a:spcPct val="120000"/>
              </a:lnSpc>
            </a:pPr>
            <a:r>
              <a:rPr kumimoji="1" lang="ja-JP" altLang="en-US" sz="2800" dirty="0"/>
              <a:t>年始は</a:t>
            </a:r>
            <a:r>
              <a:rPr kumimoji="1" lang="en-US" altLang="ja-JP" sz="2800" dirty="0">
                <a:solidFill>
                  <a:schemeClr val="accent1"/>
                </a:solidFill>
              </a:rPr>
              <a:t>1/4</a:t>
            </a:r>
            <a:r>
              <a:rPr kumimoji="1" lang="ja-JP" altLang="en-US" sz="2800" dirty="0">
                <a:solidFill>
                  <a:schemeClr val="accent1"/>
                </a:solidFill>
              </a:rPr>
              <a:t>（火）から通常通り診察</a:t>
            </a:r>
            <a:r>
              <a:rPr kumimoji="1" lang="ja-JP" altLang="en-US" sz="2800" dirty="0"/>
              <a:t>予定です。</a:t>
            </a:r>
            <a:endParaRPr kumimoji="1" lang="en-US" altLang="ja-JP" sz="2800" dirty="0"/>
          </a:p>
          <a:p>
            <a:pPr>
              <a:lnSpc>
                <a:spcPct val="120000"/>
              </a:lnSpc>
            </a:pPr>
            <a:endParaRPr kumimoji="1" lang="en-US" altLang="ja-JP" sz="2000" dirty="0"/>
          </a:p>
          <a:p>
            <a:pPr>
              <a:lnSpc>
                <a:spcPct val="120000"/>
              </a:lnSpc>
            </a:pPr>
            <a:endParaRPr kumimoji="1" lang="en-US" altLang="ja-JP" sz="2000" dirty="0"/>
          </a:p>
          <a:p>
            <a:pPr>
              <a:lnSpc>
                <a:spcPct val="120000"/>
              </a:lnSpc>
            </a:pPr>
            <a:endParaRPr kumimoji="1" lang="en-US" altLang="ja-JP" sz="2000" dirty="0"/>
          </a:p>
          <a:p>
            <a:pPr>
              <a:lnSpc>
                <a:spcPct val="120000"/>
              </a:lnSpc>
            </a:pPr>
            <a:endParaRPr kumimoji="1" lang="en-US" altLang="ja-JP" sz="2000" dirty="0"/>
          </a:p>
          <a:p>
            <a:pPr>
              <a:lnSpc>
                <a:spcPct val="120000"/>
              </a:lnSpc>
            </a:pPr>
            <a:r>
              <a:rPr kumimoji="1" lang="ja-JP" altLang="en-US" sz="2000" dirty="0"/>
              <a:t>ご迷惑をおかけいたしますが、何卒宜しくお願い致します。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9D7B6BE-A4E0-4483-BEC5-493AC3E5D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752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ビデオ 3">
            <a:extLst>
              <a:ext uri="{FF2B5EF4-FFF2-40B4-BE49-F238E27FC236}">
                <a16:creationId xmlns:a16="http://schemas.microsoft.com/office/drawing/2014/main" id="{AEDE891C-C41C-42CB-9403-ED6E079B954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84" r="-1" b="-1"/>
          <a:stretch/>
        </p:blipFill>
        <p:spPr>
          <a:xfrm>
            <a:off x="8528623" y="4671297"/>
            <a:ext cx="3556505" cy="1994852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4CF05CD-219A-4BB0-BC96-6E37E2946B0A}"/>
              </a:ext>
            </a:extLst>
          </p:cNvPr>
          <p:cNvSpPr/>
          <p:nvPr/>
        </p:nvSpPr>
        <p:spPr>
          <a:xfrm>
            <a:off x="644121" y="4699221"/>
            <a:ext cx="1685677" cy="6520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407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DashVTI">
  <a:themeElements>
    <a:clrScheme name="Custom 6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grandview display">
      <a:majorFont>
        <a:latin typeface="Yu Mincho Demibold"/>
        <a:ea typeface=""/>
        <a:cs typeface=""/>
      </a:majorFont>
      <a:minorFont>
        <a:latin typeface="Yu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42B0E7C6-1071-483F-A575-9AF7EE1B96AC}" vid="{E18014FF-B132-4F63-9D72-5B85E99D64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58</Words>
  <Application>Microsoft Office PowerPoint</Application>
  <PresentationFormat>ワイド画面</PresentationFormat>
  <Paragraphs>9</Paragraphs>
  <Slides>1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Yu Gothic</vt:lpstr>
      <vt:lpstr>Yu Mincho Demibold</vt:lpstr>
      <vt:lpstr>Arial</vt:lpstr>
      <vt:lpstr>DashVTI</vt:lpstr>
      <vt:lpstr>年末年始の休診日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年末年始の休診日につきまして</dc:title>
  <dc:creator>松田 仁郎</dc:creator>
  <cp:lastModifiedBy>松田 仁郎</cp:lastModifiedBy>
  <cp:revision>7</cp:revision>
  <cp:lastPrinted>2021-12-11T23:49:09Z</cp:lastPrinted>
  <dcterms:created xsi:type="dcterms:W3CDTF">2021-12-11T02:55:45Z</dcterms:created>
  <dcterms:modified xsi:type="dcterms:W3CDTF">2021-12-11T23:50:15Z</dcterms:modified>
</cp:coreProperties>
</file>